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9" r:id="rId5"/>
    <p:sldId id="273" r:id="rId6"/>
    <p:sldId id="274" r:id="rId7"/>
    <p:sldId id="275" r:id="rId8"/>
    <p:sldId id="265" r:id="rId9"/>
    <p:sldId id="266" r:id="rId10"/>
    <p:sldId id="263" r:id="rId11"/>
    <p:sldId id="264" r:id="rId12"/>
    <p:sldId id="271" r:id="rId13"/>
    <p:sldId id="272" r:id="rId14"/>
    <p:sldId id="276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5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6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4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5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1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4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8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0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6000"/>
                <a:lumOff val="4000"/>
                <a:alpha val="33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0FD12-681D-40D8-9360-C3951FD2643B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3A68-BB72-4B64-9308-A2A6F7E51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427" y="1001594"/>
            <a:ext cx="11878573" cy="2387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Фольклорные мотивы в поэме «Василий </a:t>
            </a:r>
            <a:r>
              <a:rPr lang="ru-RU" sz="4400" dirty="0" err="1" smtClean="0"/>
              <a:t>Тёркин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9712" y="4611329"/>
            <a:ext cx="2835215" cy="1655762"/>
          </a:xfrm>
        </p:spPr>
        <p:txBody>
          <a:bodyPr/>
          <a:lstStyle/>
          <a:p>
            <a:r>
              <a:rPr lang="ru-RU" dirty="0" smtClean="0"/>
              <a:t>Головина Ярослава</a:t>
            </a:r>
          </a:p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КГАНОУ КЦО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59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887" y="-151814"/>
            <a:ext cx="10609053" cy="1414643"/>
          </a:xfrm>
        </p:spPr>
        <p:txBody>
          <a:bodyPr/>
          <a:lstStyle/>
          <a:p>
            <a:r>
              <a:rPr lang="ru-RU" dirty="0" smtClean="0"/>
              <a:t>Гармонь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08" y="1009188"/>
            <a:ext cx="6504354" cy="55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0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212" y="0"/>
            <a:ext cx="10515600" cy="1325563"/>
          </a:xfrm>
        </p:spPr>
        <p:txBody>
          <a:bodyPr/>
          <a:lstStyle/>
          <a:p>
            <a:r>
              <a:rPr lang="ru-RU" dirty="0" smtClean="0"/>
              <a:t>На привале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52" y="1188720"/>
            <a:ext cx="9440546" cy="53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67" y="714956"/>
            <a:ext cx="8034842" cy="5463255"/>
          </a:xfrm>
        </p:spPr>
        <p:txBody>
          <a:bodyPr>
            <a:normAutofit/>
          </a:bodyPr>
          <a:lstStyle/>
          <a:p>
            <a:r>
              <a:rPr lang="ru-RU" sz="3600" dirty="0"/>
              <a:t>3. Лучшее в поэме – третья часть Теркина, последняя его треть, когда армия уже идет по чужой земле. И лучшая там глава, конечно, «По дороге на Берлин».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 главе «По дороге на Берлин вьется серый пух перин» появляется напевная, свободная певучая поэтическая речь, песенная интонация.</a:t>
            </a:r>
          </a:p>
        </p:txBody>
      </p:sp>
      <p:pic>
        <p:nvPicPr>
          <p:cNvPr id="1028" name="Picture 4" descr="Василий Теркин&quot; Глава «По дороге на Берлин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17" y="1208940"/>
            <a:ext cx="3464168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6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76" y="0"/>
            <a:ext cx="10515600" cy="1153124"/>
          </a:xfrm>
        </p:spPr>
        <p:txBody>
          <a:bodyPr/>
          <a:lstStyle/>
          <a:p>
            <a:r>
              <a:rPr lang="ru-RU" dirty="0" smtClean="0"/>
              <a:t>По дороге на Берлин</a:t>
            </a:r>
            <a:endParaRPr lang="ru-RU" dirty="0"/>
          </a:p>
        </p:txBody>
      </p:sp>
      <p:pic>
        <p:nvPicPr>
          <p:cNvPr id="2050" name="Picture 2" descr="Василий Теркин&quot; Глава &quot;О войн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95" y="1250831"/>
            <a:ext cx="7299946" cy="5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ест по поэме Василий Теркин - Твардовский - Викторина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46" y="301924"/>
            <a:ext cx="8082652" cy="638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6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7604" y="2590740"/>
            <a:ext cx="10515600" cy="1325563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</a:t>
            </a:r>
            <a:br>
              <a:rPr lang="ru-RU" sz="5400" dirty="0" smtClean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981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164" y="1535597"/>
            <a:ext cx="6860876" cy="30537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Автор произведения : Александр </a:t>
            </a:r>
            <a:r>
              <a:rPr lang="ru-RU" sz="3600" dirty="0" err="1" smtClean="0"/>
              <a:t>Трифонович</a:t>
            </a:r>
            <a:r>
              <a:rPr lang="ru-RU" sz="3600" dirty="0" smtClean="0"/>
              <a:t> Твардовский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258791"/>
            <a:ext cx="4804913" cy="62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481" y="4295955"/>
            <a:ext cx="1733911" cy="776378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52" y="328162"/>
            <a:ext cx="4365384" cy="5779699"/>
          </a:xfrm>
          <a:prstGeom prst="rect">
            <a:avLst/>
          </a:prstGeom>
        </p:spPr>
      </p:pic>
      <p:pic>
        <p:nvPicPr>
          <p:cNvPr id="4098" name="Picture 2" descr="Книга &quot;Василий Теркин&quot; – купить книгу ISBN 978-5-9268-1773-4 с быстрой  доставкой в интернет-магазине O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2" y="715993"/>
            <a:ext cx="3407379" cy="51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асилий Терк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17" y="715993"/>
            <a:ext cx="3473539" cy="51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0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085" y="274512"/>
            <a:ext cx="8355451" cy="5608320"/>
          </a:xfrm>
        </p:spPr>
        <p:txBody>
          <a:bodyPr>
            <a:normAutofit/>
          </a:bodyPr>
          <a:lstStyle/>
          <a:p>
            <a:r>
              <a:rPr lang="ru-RU" sz="3600" dirty="0"/>
              <a:t>1. Прежде всего книге присуща </a:t>
            </a:r>
            <a:r>
              <a:rPr lang="ru-RU" sz="3600" dirty="0" err="1"/>
              <a:t>сюжетность</a:t>
            </a:r>
            <a:r>
              <a:rPr lang="ru-RU" sz="3600" dirty="0"/>
              <a:t> – «Василия </a:t>
            </a:r>
            <a:r>
              <a:rPr lang="ru-RU" sz="3600" dirty="0" err="1"/>
              <a:t>Тёркина</a:t>
            </a:r>
            <a:r>
              <a:rPr lang="ru-RU" sz="3600" dirty="0"/>
              <a:t>» можно пересказать. Книга </a:t>
            </a:r>
            <a:r>
              <a:rPr lang="ru-RU" sz="3600" dirty="0" err="1"/>
              <a:t>фабульна</a:t>
            </a:r>
            <a:r>
              <a:rPr lang="ru-RU" sz="3600" dirty="0"/>
              <a:t> – то есть повествовательна. Несмотря на то, что это поэзия. Твардовскому удалось написать эпос так, чтобы он все-таки оставался поэзией, запоминался, читался.</a:t>
            </a:r>
          </a:p>
        </p:txBody>
      </p:sp>
      <p:pic>
        <p:nvPicPr>
          <p:cNvPr id="3074" name="Picture 2" descr="Василий Теркин - По дороге на Берлин.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54" y="1086928"/>
            <a:ext cx="3010318" cy="46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2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асилий Тёркин – идеальный солдат советского време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0" y="439948"/>
            <a:ext cx="9437298" cy="60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6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768" y="-105513"/>
            <a:ext cx="10515600" cy="1325563"/>
          </a:xfrm>
        </p:spPr>
        <p:txBody>
          <a:bodyPr/>
          <a:lstStyle/>
          <a:p>
            <a:r>
              <a:rPr lang="ru-RU" dirty="0" smtClean="0"/>
              <a:t>Бой в болоте</a:t>
            </a:r>
            <a:endParaRPr lang="ru-RU" dirty="0"/>
          </a:p>
        </p:txBody>
      </p:sp>
      <p:pic>
        <p:nvPicPr>
          <p:cNvPr id="6146" name="Picture 2" descr="Поэма &quot;Василий Тёркин&quot; | Александр Твард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09" y="953380"/>
            <a:ext cx="7294814" cy="56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4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947" y="1069676"/>
            <a:ext cx="10515600" cy="4364966"/>
          </a:xfrm>
        </p:spPr>
        <p:txBody>
          <a:bodyPr>
            <a:noAutofit/>
          </a:bodyPr>
          <a:lstStyle/>
          <a:p>
            <a:r>
              <a:rPr lang="ru-RU" sz="3200" dirty="0"/>
              <a:t>2. </a:t>
            </a:r>
            <a:r>
              <a:rPr lang="ru-RU" sz="3200" dirty="0" err="1"/>
              <a:t>Фольклорность</a:t>
            </a:r>
            <a:r>
              <a:rPr lang="ru-RU" sz="3200" dirty="0"/>
              <a:t> произведения проявляется также в функциональности.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Известно, что любое произведение народного творчества – будь то сказка или частушка – имеет цель – либо сообщить что-либо об окружающем мире, либо сопроводить какой-либо процесс. Так, например, </a:t>
            </a:r>
            <a:r>
              <a:rPr lang="ru-RU" sz="3200" dirty="0" err="1"/>
              <a:t>пестушки</a:t>
            </a:r>
            <a:r>
              <a:rPr lang="ru-RU" sz="3200" dirty="0"/>
              <a:t> (от слова пестовать, лелеять) призваны сопровождать процесс общения с ребёнком через массажные успокаивающие движения матери; вспомним песни бурлаков.</a:t>
            </a:r>
          </a:p>
        </p:txBody>
      </p:sp>
    </p:spTree>
    <p:extLst>
      <p:ext uri="{BB962C8B-B14F-4D97-AF65-F5344CB8AC3E}">
        <p14:creationId xmlns:p14="http://schemas.microsoft.com/office/powerpoint/2010/main" val="228943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896" y="-103944"/>
            <a:ext cx="10515600" cy="1325563"/>
          </a:xfrm>
        </p:spPr>
        <p:txBody>
          <a:bodyPr/>
          <a:lstStyle/>
          <a:p>
            <a:r>
              <a:rPr lang="ru-RU" dirty="0" smtClean="0"/>
              <a:t>Переправа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56" y="1090246"/>
            <a:ext cx="7727986" cy="53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8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337" y="0"/>
            <a:ext cx="10515600" cy="1325563"/>
          </a:xfrm>
        </p:spPr>
        <p:txBody>
          <a:bodyPr/>
          <a:lstStyle/>
          <a:p>
            <a:r>
              <a:rPr lang="ru-RU" dirty="0" smtClean="0"/>
              <a:t>Попутная машина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38" y="1318846"/>
            <a:ext cx="7668585" cy="51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67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126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Фольклорные мотивы в поэме «Василий Тёркин»</vt:lpstr>
      <vt:lpstr>Автор произведения : Александр Трифонович Твардовский </vt:lpstr>
      <vt:lpstr>Презентация PowerPoint</vt:lpstr>
      <vt:lpstr>1. Прежде всего книге присуща сюжетность – «Василия Тёркина» можно пересказать. Книга фабульна – то есть повествовательна. Несмотря на то, что это поэзия. Твардовскому удалось написать эпос так, чтобы он все-таки оставался поэзией, запоминался, читался.</vt:lpstr>
      <vt:lpstr>Презентация PowerPoint</vt:lpstr>
      <vt:lpstr>Бой в болоте</vt:lpstr>
      <vt:lpstr>2. Фольклорность произведения проявляется также в функциональности.  Известно, что любое произведение народного творчества – будь то сказка или частушка – имеет цель – либо сообщить что-либо об окружающем мире, либо сопроводить какой-либо процесс. Так, например, пестушки (от слова пестовать, лелеять) призваны сопровождать процесс общения с ребёнком через массажные успокаивающие движения матери; вспомним песни бурлаков.</vt:lpstr>
      <vt:lpstr>Переправа</vt:lpstr>
      <vt:lpstr>Попутная машина</vt:lpstr>
      <vt:lpstr>Гармонь</vt:lpstr>
      <vt:lpstr>На привале</vt:lpstr>
      <vt:lpstr>3. Лучшее в поэме – третья часть Теркина, последняя его треть, когда армия уже идет по чужой земле. И лучшая там глава, конечно, «По дороге на Берлин».  В главе «По дороге на Берлин вьется серый пух перин» появляется напевная, свободная певучая поэтическая речь, песенная интонация.</vt:lpstr>
      <vt:lpstr>По дороге на Берлин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 произведения «Василий Тёркин»:Александр Т</dc:title>
  <dc:creator>User</dc:creator>
  <cp:lastModifiedBy>User</cp:lastModifiedBy>
  <cp:revision>23</cp:revision>
  <dcterms:created xsi:type="dcterms:W3CDTF">2020-10-25T00:55:42Z</dcterms:created>
  <dcterms:modified xsi:type="dcterms:W3CDTF">2020-10-30T06:41:35Z</dcterms:modified>
</cp:coreProperties>
</file>